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62" r:id="rId5"/>
    <p:sldId id="263" r:id="rId6"/>
    <p:sldId id="267" r:id="rId7"/>
    <p:sldId id="265" r:id="rId8"/>
    <p:sldId id="266" r:id="rId9"/>
    <p:sldId id="268" r:id="rId10"/>
    <p:sldId id="264" r:id="rId11"/>
    <p:sldId id="269" r:id="rId12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38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BE2C2-5619-4C53-A049-EF9F360CF199}" type="datetimeFigureOut">
              <a:rPr lang="pt-BR" smtClean="0"/>
              <a:t>12/04/2020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AF21-61D1-404A-BC70-25EC17FEB3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8286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BE2C2-5619-4C53-A049-EF9F360CF199}" type="datetimeFigureOut">
              <a:rPr lang="pt-BR" smtClean="0"/>
              <a:t>12/04/2020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AF21-61D1-404A-BC70-25EC17FEB3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6677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BE2C2-5619-4C53-A049-EF9F360CF199}" type="datetimeFigureOut">
              <a:rPr lang="pt-BR" smtClean="0"/>
              <a:t>12/04/2020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AF21-61D1-404A-BC70-25EC17FEB3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3341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BE2C2-5619-4C53-A049-EF9F360CF199}" type="datetimeFigureOut">
              <a:rPr lang="pt-BR" smtClean="0"/>
              <a:t>12/04/2020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AF21-61D1-404A-BC70-25EC17FEB3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2740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BE2C2-5619-4C53-A049-EF9F360CF199}" type="datetimeFigureOut">
              <a:rPr lang="pt-BR" smtClean="0"/>
              <a:t>12/04/2020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AF21-61D1-404A-BC70-25EC17FEB3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873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BE2C2-5619-4C53-A049-EF9F360CF199}" type="datetimeFigureOut">
              <a:rPr lang="pt-BR" smtClean="0"/>
              <a:t>12/04/2020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AF21-61D1-404A-BC70-25EC17FEB3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2838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BE2C2-5619-4C53-A049-EF9F360CF199}" type="datetimeFigureOut">
              <a:rPr lang="pt-BR" smtClean="0"/>
              <a:t>12/04/2020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AF21-61D1-404A-BC70-25EC17FEB3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637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BE2C2-5619-4C53-A049-EF9F360CF199}" type="datetimeFigureOut">
              <a:rPr lang="pt-BR" smtClean="0"/>
              <a:t>12/04/2020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AF21-61D1-404A-BC70-25EC17FEB3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3199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BE2C2-5619-4C53-A049-EF9F360CF199}" type="datetimeFigureOut">
              <a:rPr lang="pt-BR" smtClean="0"/>
              <a:t>12/04/2020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AF21-61D1-404A-BC70-25EC17FEB3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1280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BE2C2-5619-4C53-A049-EF9F360CF199}" type="datetimeFigureOut">
              <a:rPr lang="pt-BR" smtClean="0"/>
              <a:t>12/04/2020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AF21-61D1-404A-BC70-25EC17FEB3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4770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BE2C2-5619-4C53-A049-EF9F360CF199}" type="datetimeFigureOut">
              <a:rPr lang="pt-BR" smtClean="0"/>
              <a:t>12/04/2020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AF21-61D1-404A-BC70-25EC17FEB3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551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BE2C2-5619-4C53-A049-EF9F360CF199}" type="datetimeFigureOut">
              <a:rPr lang="pt-BR" smtClean="0"/>
              <a:t>12/04/2020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CAF21-61D1-404A-BC70-25EC17FEB3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2983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2.wdp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11.png"/><Relationship Id="rId3" Type="http://schemas.microsoft.com/office/2007/relationships/hdphoto" Target="../media/hdphoto5.wdp"/><Relationship Id="rId7" Type="http://schemas.openxmlformats.org/officeDocument/2006/relationships/image" Target="../media/image8.png"/><Relationship Id="rId12" Type="http://schemas.microsoft.com/office/2007/relationships/hdphoto" Target="../media/hdphoto8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0" Type="http://schemas.microsoft.com/office/2007/relationships/hdphoto" Target="../media/hdphoto7.wdp"/><Relationship Id="rId4" Type="http://schemas.openxmlformats.org/officeDocument/2006/relationships/image" Target="../media/image7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11.png"/><Relationship Id="rId3" Type="http://schemas.microsoft.com/office/2007/relationships/hdphoto" Target="../media/hdphoto5.wdp"/><Relationship Id="rId7" Type="http://schemas.openxmlformats.org/officeDocument/2006/relationships/image" Target="../media/image8.png"/><Relationship Id="rId12" Type="http://schemas.microsoft.com/office/2007/relationships/hdphoto" Target="../media/hdphoto8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0" Type="http://schemas.microsoft.com/office/2007/relationships/hdphoto" Target="../media/hdphoto7.wdp"/><Relationship Id="rId4" Type="http://schemas.openxmlformats.org/officeDocument/2006/relationships/image" Target="../media/image7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11.png"/><Relationship Id="rId3" Type="http://schemas.microsoft.com/office/2007/relationships/hdphoto" Target="../media/hdphoto5.wdp"/><Relationship Id="rId7" Type="http://schemas.openxmlformats.org/officeDocument/2006/relationships/image" Target="../media/image8.png"/><Relationship Id="rId12" Type="http://schemas.microsoft.com/office/2007/relationships/hdphoto" Target="../media/hdphoto8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0" Type="http://schemas.microsoft.com/office/2007/relationships/hdphoto" Target="../media/hdphoto7.wdp"/><Relationship Id="rId4" Type="http://schemas.openxmlformats.org/officeDocument/2006/relationships/image" Target="../media/image7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0615" y="0"/>
            <a:ext cx="1029522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4572000" y="1916832"/>
            <a:ext cx="3816424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3600" dirty="0" smtClean="0"/>
              <a:t>Motivação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3532508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02" t="-1" r="14381" b="29453"/>
          <a:stretch/>
        </p:blipFill>
        <p:spPr bwMode="auto">
          <a:xfrm>
            <a:off x="0" y="-72008"/>
            <a:ext cx="9144000" cy="695739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</p:spPr>
      </p:pic>
      <p:sp>
        <p:nvSpPr>
          <p:cNvPr id="2" name="Retângulo de cantos arredondados 1"/>
          <p:cNvSpPr/>
          <p:nvPr/>
        </p:nvSpPr>
        <p:spPr>
          <a:xfrm>
            <a:off x="1619672" y="188640"/>
            <a:ext cx="5976664" cy="64807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01" b="94182" l="53382" r="97091">
                        <a14:backgroundMark x1="68091" y1="32385" x2="68091" y2="32385"/>
                        <a14:backgroundMark x1="90945" y1="43310" x2="90945" y2="433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480" t="10945" r="7852" b="40276"/>
          <a:stretch/>
        </p:blipFill>
        <p:spPr bwMode="auto">
          <a:xfrm flipH="1">
            <a:off x="1907704" y="620688"/>
            <a:ext cx="1008112" cy="1077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3059832" y="764704"/>
            <a:ext cx="3456384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Olá (Nome)! </a:t>
            </a:r>
          </a:p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Seja Bem-Vindo ao IA Cidadã!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3059832" y="1628800"/>
            <a:ext cx="3456384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Tem sentido algum sintoma nos </a:t>
            </a:r>
            <a:r>
              <a:rPr lang="pt-B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útlimos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dias?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01" b="94182" l="53382" r="97091">
                        <a14:backgroundMark x1="68091" y1="32385" x2="68091" y2="32385"/>
                        <a14:backgroundMark x1="90945" y1="43310" x2="90945" y2="433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480" t="10945" r="7852" b="40276"/>
          <a:stretch/>
        </p:blipFill>
        <p:spPr bwMode="auto">
          <a:xfrm flipH="1">
            <a:off x="1907704" y="2915652"/>
            <a:ext cx="1008112" cy="1077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3059832" y="3059668"/>
            <a:ext cx="3456384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Olá (Nome)! </a:t>
            </a:r>
          </a:p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Seja Bem-Vindo ao IA Cidadã!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3635896" y="3923764"/>
            <a:ext cx="3456384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Meu nome é Dr. Júnior.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649751" y="2483604"/>
            <a:ext cx="3456384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Meu nome é Dr. Júnior.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96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627784" y="692696"/>
            <a:ext cx="612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Considerações finais</a:t>
            </a:r>
          </a:p>
          <a:p>
            <a:r>
              <a:rPr lang="pt-BR" dirty="0" smtClean="0"/>
              <a:t>Frase de efeito</a:t>
            </a:r>
          </a:p>
          <a:p>
            <a:r>
              <a:rPr lang="pt-BR" dirty="0" smtClean="0"/>
              <a:t>Agradecimentos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19303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979712" y="1988840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DASHBOARD VALIDAÇÃO PROJETO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2103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8660" y="-27385"/>
            <a:ext cx="10693188" cy="7128793"/>
          </a:xfrm>
          <a:solidFill>
            <a:schemeClr val="bg1">
              <a:lumMod val="95000"/>
            </a:schemeClr>
          </a:solidFill>
        </p:spPr>
      </p:pic>
      <p:grpSp>
        <p:nvGrpSpPr>
          <p:cNvPr id="22" name="Grupo 21"/>
          <p:cNvGrpSpPr/>
          <p:nvPr/>
        </p:nvGrpSpPr>
        <p:grpSpPr>
          <a:xfrm>
            <a:off x="2123728" y="188640"/>
            <a:ext cx="4824536" cy="6408712"/>
            <a:chOff x="2123728" y="188640"/>
            <a:chExt cx="4824536" cy="6408712"/>
          </a:xfrm>
        </p:grpSpPr>
        <p:sp>
          <p:nvSpPr>
            <p:cNvPr id="5" name="Retângulo de cantos arredondados 4"/>
            <p:cNvSpPr/>
            <p:nvPr/>
          </p:nvSpPr>
          <p:spPr>
            <a:xfrm>
              <a:off x="2123728" y="188640"/>
              <a:ext cx="4824536" cy="640871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  <a:alpha val="89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6" name="Grupo 5"/>
            <p:cNvGrpSpPr/>
            <p:nvPr/>
          </p:nvGrpSpPr>
          <p:grpSpPr>
            <a:xfrm>
              <a:off x="3083221" y="476672"/>
              <a:ext cx="3049566" cy="2215850"/>
              <a:chOff x="2339752" y="129210"/>
              <a:chExt cx="2295697" cy="1610171"/>
            </a:xfrm>
          </p:grpSpPr>
          <p:sp>
            <p:nvSpPr>
              <p:cNvPr id="7" name="Elipse 6"/>
              <p:cNvSpPr/>
              <p:nvPr/>
            </p:nvSpPr>
            <p:spPr>
              <a:xfrm>
                <a:off x="2771800" y="162646"/>
                <a:ext cx="1296144" cy="1276124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Picture 3" descr="C:\Users\user\Desktop\Design\LOGO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72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39752" y="129210"/>
                <a:ext cx="2295697" cy="16101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3" name="CaixaDeTexto 22"/>
          <p:cNvSpPr txBox="1"/>
          <p:nvPr/>
        </p:nvSpPr>
        <p:spPr>
          <a:xfrm>
            <a:off x="3275856" y="5939988"/>
            <a:ext cx="864096" cy="369332"/>
          </a:xfrm>
          <a:prstGeom prst="rect">
            <a:avLst/>
          </a:prstGeom>
          <a:solidFill>
            <a:srgbClr val="0070C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solidFill>
                  <a:schemeClr val="bg1"/>
                </a:solidFill>
              </a:rPr>
              <a:t>Entrar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4499992" y="5939988"/>
            <a:ext cx="1458162" cy="369332"/>
          </a:xfrm>
          <a:prstGeom prst="rect">
            <a:avLst/>
          </a:prstGeom>
          <a:solidFill>
            <a:srgbClr val="0070C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solidFill>
                  <a:schemeClr val="bg1"/>
                </a:solidFill>
              </a:rPr>
              <a:t>Cadastre-se</a:t>
            </a:r>
            <a:endParaRPr lang="pt-BR" b="1" dirty="0">
              <a:solidFill>
                <a:schemeClr val="bg1"/>
              </a:solidFill>
            </a:endParaRPr>
          </a:p>
        </p:txBody>
      </p:sp>
      <p:grpSp>
        <p:nvGrpSpPr>
          <p:cNvPr id="25" name="Grupo 24"/>
          <p:cNvGrpSpPr/>
          <p:nvPr/>
        </p:nvGrpSpPr>
        <p:grpSpPr>
          <a:xfrm>
            <a:off x="3131840" y="2924944"/>
            <a:ext cx="2902690" cy="598704"/>
            <a:chOff x="3253485" y="4065306"/>
            <a:chExt cx="2902690" cy="637198"/>
          </a:xfrm>
        </p:grpSpPr>
        <p:grpSp>
          <p:nvGrpSpPr>
            <p:cNvPr id="26" name="Grupo 25"/>
            <p:cNvGrpSpPr/>
            <p:nvPr/>
          </p:nvGrpSpPr>
          <p:grpSpPr>
            <a:xfrm>
              <a:off x="3253485" y="4065306"/>
              <a:ext cx="2902690" cy="637198"/>
              <a:chOff x="3253485" y="4028630"/>
              <a:chExt cx="2902690" cy="637198"/>
            </a:xfrm>
          </p:grpSpPr>
          <p:sp>
            <p:nvSpPr>
              <p:cNvPr id="28" name="Retângulo de cantos arredondados 27"/>
              <p:cNvSpPr/>
              <p:nvPr/>
            </p:nvSpPr>
            <p:spPr>
              <a:xfrm>
                <a:off x="3275856" y="4028630"/>
                <a:ext cx="2880319" cy="598704"/>
              </a:xfrm>
              <a:prstGeom prst="roundRect">
                <a:avLst/>
              </a:prstGeom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9" name="Picture 3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100000" l="0" r="100000">
                            <a14:foregroundMark x1="44320" y1="10428" x2="44320" y2="10428"/>
                            <a14:foregroundMark x1="32588" y1="85289" x2="32588" y2="85289"/>
                            <a14:foregroundMark x1="77840" y1="90317" x2="77840" y2="90317"/>
                            <a14:foregroundMark x1="84730" y1="80819" x2="84730" y2="80819"/>
                            <a14:foregroundMark x1="18808" y1="83613" x2="18808" y2="83613"/>
                            <a14:foregroundMark x1="22346" y1="18436" x2="22346" y2="18436"/>
                            <a14:foregroundMark x1="86965" y1="11732" x2="86965" y2="11732"/>
                            <a14:foregroundMark x1="58473" y1="12104" x2="58473" y2="12104"/>
                            <a14:foregroundMark x1="18063" y1="9870" x2="18063" y2="9870"/>
                            <a14:foregroundMark x1="18808" y1="89944" x2="18808" y2="89944"/>
                            <a14:foregroundMark x1="41899" y1="92551" x2="41899" y2="92551"/>
                            <a14:foregroundMark x1="46182" y1="84916" x2="46182" y2="84916"/>
                            <a14:foregroundMark x1="70577" y1="83054" x2="70577" y2="83054"/>
                            <a14:foregroundMark x1="87523" y1="89758" x2="87523" y2="89758"/>
                            <a14:foregroundMark x1="90689" y1="15270" x2="90689" y2="15270"/>
                            <a14:foregroundMark x1="9870" y1="20857" x2="9870" y2="20857"/>
                            <a14:foregroundMark x1="39292" y1="20857" x2="39292" y2="20857"/>
                            <a14:foregroundMark x1="29795" y1="6704" x2="29795" y2="6704"/>
                            <a14:foregroundMark x1="32402" y1="11732" x2="32402" y2="11732"/>
                            <a14:foregroundMark x1="25326" y1="81378" x2="25326" y2="81378"/>
                            <a14:foregroundMark x1="78771" y1="86220" x2="78771" y2="86220"/>
                            <a14:foregroundMark x1="75233" y1="8566" x2="75233" y2="856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53485" y="4028630"/>
                <a:ext cx="667311" cy="637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7" name="CaixaDeTexto 26"/>
            <p:cNvSpPr txBox="1"/>
            <p:nvPr/>
          </p:nvSpPr>
          <p:spPr>
            <a:xfrm>
              <a:off x="3893876" y="4199239"/>
              <a:ext cx="2250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Entrar com </a:t>
              </a:r>
              <a:r>
                <a:rPr lang="pt-BR" b="1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Facebook</a:t>
              </a:r>
              <a:endPara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0" name="Grupo 29"/>
          <p:cNvGrpSpPr/>
          <p:nvPr/>
        </p:nvGrpSpPr>
        <p:grpSpPr>
          <a:xfrm>
            <a:off x="3143024" y="3595656"/>
            <a:ext cx="2902691" cy="628978"/>
            <a:chOff x="3203848" y="3777860"/>
            <a:chExt cx="2902691" cy="659252"/>
          </a:xfrm>
        </p:grpSpPr>
        <p:grpSp>
          <p:nvGrpSpPr>
            <p:cNvPr id="31" name="Grupo 30"/>
            <p:cNvGrpSpPr/>
            <p:nvPr/>
          </p:nvGrpSpPr>
          <p:grpSpPr>
            <a:xfrm>
              <a:off x="3203849" y="3789041"/>
              <a:ext cx="2902690" cy="610161"/>
              <a:chOff x="3203849" y="3818174"/>
              <a:chExt cx="2902690" cy="610161"/>
            </a:xfrm>
          </p:grpSpPr>
          <p:sp>
            <p:nvSpPr>
              <p:cNvPr id="35" name="Retângulo de cantos arredondados 34"/>
              <p:cNvSpPr/>
              <p:nvPr/>
            </p:nvSpPr>
            <p:spPr>
              <a:xfrm>
                <a:off x="3203849" y="3818174"/>
                <a:ext cx="2902690" cy="610161"/>
              </a:xfrm>
              <a:prstGeom prst="roundRect">
                <a:avLst/>
              </a:prstGeom>
              <a:solidFill>
                <a:srgbClr val="FF0000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CaixaDeTexto 35"/>
              <p:cNvSpPr txBox="1"/>
              <p:nvPr/>
            </p:nvSpPr>
            <p:spPr>
              <a:xfrm>
                <a:off x="3833055" y="3947807"/>
                <a:ext cx="2250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Entrar com Gmail</a:t>
                </a:r>
                <a:endParaRPr lang="pt-BR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32" name="Grupo 31"/>
            <p:cNvGrpSpPr/>
            <p:nvPr/>
          </p:nvGrpSpPr>
          <p:grpSpPr>
            <a:xfrm>
              <a:off x="3203848" y="3777860"/>
              <a:ext cx="733611" cy="659252"/>
              <a:chOff x="3654417" y="3754648"/>
              <a:chExt cx="733611" cy="659252"/>
            </a:xfrm>
          </p:grpSpPr>
          <p:sp>
            <p:nvSpPr>
              <p:cNvPr id="33" name="Retângulo de cantos arredondados 32"/>
              <p:cNvSpPr/>
              <p:nvPr/>
            </p:nvSpPr>
            <p:spPr>
              <a:xfrm>
                <a:off x="3726425" y="3807187"/>
                <a:ext cx="648073" cy="545885"/>
              </a:xfrm>
              <a:prstGeom prst="roundRect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  <a:lumMod val="88000"/>
                      <a:lumOff val="12000"/>
                    </a:srgbClr>
                  </a:gs>
                  <a:gs pos="50000">
                    <a:srgbClr val="FF0000">
                      <a:shade val="67500"/>
                      <a:satMod val="115000"/>
                      <a:lumMod val="68000"/>
                      <a:lumOff val="32000"/>
                    </a:srgbClr>
                  </a:gs>
                  <a:gs pos="100000">
                    <a:srgbClr val="FF0000">
                      <a:shade val="100000"/>
                      <a:satMod val="115000"/>
                      <a:lumMod val="84000"/>
                      <a:lumOff val="16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4" name="Picture 4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>
                            <a14:foregroundMark x1="41778" y1="33333" x2="41778" y2="33333"/>
                            <a14:foregroundMark x1="55111" y1="27111" x2="55111" y2="27111"/>
                            <a14:foregroundMark x1="60444" y1="31111" x2="60444" y2="31111"/>
                            <a14:foregroundMark x1="52444" y1="34222" x2="52444" y2="34222"/>
                            <a14:foregroundMark x1="35556" y1="51556" x2="35556" y2="51556"/>
                            <a14:foregroundMark x1="39111" y1="68444" x2="39111" y2="68444"/>
                            <a14:foregroundMark x1="31111" y1="62667" x2="31111" y2="62667"/>
                            <a14:foregroundMark x1="57778" y1="71111" x2="57778" y2="71111"/>
                            <a14:foregroundMark x1="48889" y1="36000" x2="48889" y2="36000"/>
                            <a14:foregroundMark x1="36444" y1="29778" x2="36444" y2="29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54417" y="3754648"/>
                <a:ext cx="733611" cy="659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37" name="Grupo 36"/>
          <p:cNvGrpSpPr/>
          <p:nvPr/>
        </p:nvGrpSpPr>
        <p:grpSpPr>
          <a:xfrm>
            <a:off x="2699792" y="4509120"/>
            <a:ext cx="4320480" cy="1233211"/>
            <a:chOff x="2699792" y="4581128"/>
            <a:chExt cx="4320480" cy="1233211"/>
          </a:xfrm>
        </p:grpSpPr>
        <p:grpSp>
          <p:nvGrpSpPr>
            <p:cNvPr id="38" name="Grupo 37"/>
            <p:cNvGrpSpPr/>
            <p:nvPr/>
          </p:nvGrpSpPr>
          <p:grpSpPr>
            <a:xfrm>
              <a:off x="2699792" y="4581128"/>
              <a:ext cx="4320480" cy="1233211"/>
              <a:chOff x="-2915082" y="3122794"/>
              <a:chExt cx="4320480" cy="1233211"/>
            </a:xfrm>
          </p:grpSpPr>
          <p:sp>
            <p:nvSpPr>
              <p:cNvPr id="42" name="CaixaDeTexto 41"/>
              <p:cNvSpPr txBox="1"/>
              <p:nvPr/>
            </p:nvSpPr>
            <p:spPr>
              <a:xfrm>
                <a:off x="-322795" y="3986890"/>
                <a:ext cx="172819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100" u="sng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Esqueceu a senha?</a:t>
                </a:r>
                <a:endParaRPr lang="pt-BR" sz="1100" u="sng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3" name="CaixaDeTexto 42"/>
              <p:cNvSpPr txBox="1"/>
              <p:nvPr/>
            </p:nvSpPr>
            <p:spPr>
              <a:xfrm>
                <a:off x="-2915081" y="3122794"/>
                <a:ext cx="864096" cy="369332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pt-BR" b="1" dirty="0" smtClean="0">
                    <a:solidFill>
                      <a:schemeClr val="bg1"/>
                    </a:solidFill>
                  </a:rPr>
                  <a:t>E-mail</a:t>
                </a:r>
                <a:endParaRPr lang="pt-BR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CaixaDeTexto 43"/>
              <p:cNvSpPr txBox="1"/>
              <p:nvPr/>
            </p:nvSpPr>
            <p:spPr>
              <a:xfrm>
                <a:off x="-2915082" y="3617558"/>
                <a:ext cx="864096" cy="369332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pt-BR" b="1" dirty="0" smtClean="0">
                    <a:solidFill>
                      <a:schemeClr val="bg1"/>
                    </a:solidFill>
                  </a:rPr>
                  <a:t>Senha</a:t>
                </a:r>
                <a:endParaRPr lang="pt-BR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5" name="Grupo 44"/>
              <p:cNvGrpSpPr/>
              <p:nvPr/>
            </p:nvGrpSpPr>
            <p:grpSpPr>
              <a:xfrm>
                <a:off x="-2874569" y="4063617"/>
                <a:ext cx="2623783" cy="292388"/>
                <a:chOff x="3028337" y="4605592"/>
                <a:chExt cx="2623783" cy="292388"/>
              </a:xfrm>
            </p:grpSpPr>
            <p:sp>
              <p:nvSpPr>
                <p:cNvPr id="46" name="Retângulo 45"/>
                <p:cNvSpPr/>
                <p:nvPr/>
              </p:nvSpPr>
              <p:spPr>
                <a:xfrm>
                  <a:off x="3028337" y="4699849"/>
                  <a:ext cx="103503" cy="103874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7" name="CaixaDeTexto 46"/>
                <p:cNvSpPr txBox="1"/>
                <p:nvPr/>
              </p:nvSpPr>
              <p:spPr>
                <a:xfrm>
                  <a:off x="3122770" y="4605592"/>
                  <a:ext cx="2529350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13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Mantenha-me conectado</a:t>
                  </a:r>
                  <a:endParaRPr lang="pt-BR" sz="1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9" name="Grupo 38"/>
            <p:cNvGrpSpPr/>
            <p:nvPr/>
          </p:nvGrpSpPr>
          <p:grpSpPr>
            <a:xfrm>
              <a:off x="3563888" y="4581128"/>
              <a:ext cx="2952328" cy="864096"/>
              <a:chOff x="3347864" y="4581128"/>
              <a:chExt cx="2952328" cy="864096"/>
            </a:xfrm>
          </p:grpSpPr>
          <p:sp>
            <p:nvSpPr>
              <p:cNvPr id="40" name="Retângulo 39"/>
              <p:cNvSpPr/>
              <p:nvPr/>
            </p:nvSpPr>
            <p:spPr>
              <a:xfrm>
                <a:off x="3347864" y="4581128"/>
                <a:ext cx="2952328" cy="369332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6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" name="Retângulo 40"/>
              <p:cNvSpPr/>
              <p:nvPr/>
            </p:nvSpPr>
            <p:spPr>
              <a:xfrm>
                <a:off x="3347864" y="5075892"/>
                <a:ext cx="2952328" cy="369332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6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426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8660" y="-27385"/>
            <a:ext cx="10693188" cy="7128793"/>
          </a:xfrm>
          <a:solidFill>
            <a:schemeClr val="bg1">
              <a:lumMod val="95000"/>
            </a:schemeClr>
          </a:solidFill>
        </p:spPr>
      </p:pic>
      <p:grpSp>
        <p:nvGrpSpPr>
          <p:cNvPr id="22" name="Grupo 21"/>
          <p:cNvGrpSpPr/>
          <p:nvPr/>
        </p:nvGrpSpPr>
        <p:grpSpPr>
          <a:xfrm>
            <a:off x="2123728" y="188640"/>
            <a:ext cx="4824536" cy="6408712"/>
            <a:chOff x="2123728" y="188640"/>
            <a:chExt cx="4824536" cy="6408712"/>
          </a:xfrm>
        </p:grpSpPr>
        <p:sp>
          <p:nvSpPr>
            <p:cNvPr id="5" name="Retângulo de cantos arredondados 4"/>
            <p:cNvSpPr/>
            <p:nvPr/>
          </p:nvSpPr>
          <p:spPr>
            <a:xfrm>
              <a:off x="2123728" y="188640"/>
              <a:ext cx="4824536" cy="640871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  <a:alpha val="89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6" name="Grupo 5"/>
            <p:cNvGrpSpPr/>
            <p:nvPr/>
          </p:nvGrpSpPr>
          <p:grpSpPr>
            <a:xfrm>
              <a:off x="3083221" y="476672"/>
              <a:ext cx="3049566" cy="2215850"/>
              <a:chOff x="2339752" y="129210"/>
              <a:chExt cx="2295697" cy="1610171"/>
            </a:xfrm>
          </p:grpSpPr>
          <p:sp>
            <p:nvSpPr>
              <p:cNvPr id="7" name="Elipse 6"/>
              <p:cNvSpPr/>
              <p:nvPr/>
            </p:nvSpPr>
            <p:spPr>
              <a:xfrm>
                <a:off x="2771800" y="162646"/>
                <a:ext cx="1296144" cy="1276124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Picture 3" descr="C:\Users\user\Desktop\Design\LOGO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72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39752" y="129210"/>
                <a:ext cx="2295697" cy="16101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CaixaDeTexto 8"/>
          <p:cNvSpPr txBox="1"/>
          <p:nvPr/>
        </p:nvSpPr>
        <p:spPr>
          <a:xfrm>
            <a:off x="3779912" y="5661248"/>
            <a:ext cx="1458162" cy="369332"/>
          </a:xfrm>
          <a:prstGeom prst="rect">
            <a:avLst/>
          </a:prstGeom>
          <a:solidFill>
            <a:srgbClr val="0070C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solidFill>
                  <a:schemeClr val="bg1"/>
                </a:solidFill>
              </a:rPr>
              <a:t>Cadastrar</a:t>
            </a:r>
            <a:endParaRPr lang="pt-BR" b="1" dirty="0">
              <a:solidFill>
                <a:schemeClr val="bg1"/>
              </a:solidFill>
            </a:endParaRPr>
          </a:p>
        </p:txBody>
      </p:sp>
      <p:grpSp>
        <p:nvGrpSpPr>
          <p:cNvPr id="10" name="Grupo 9"/>
          <p:cNvGrpSpPr/>
          <p:nvPr/>
        </p:nvGrpSpPr>
        <p:grpSpPr>
          <a:xfrm>
            <a:off x="2502869" y="3212976"/>
            <a:ext cx="4070655" cy="1881500"/>
            <a:chOff x="2502869" y="3059668"/>
            <a:chExt cx="4070655" cy="1881500"/>
          </a:xfrm>
        </p:grpSpPr>
        <p:grpSp>
          <p:nvGrpSpPr>
            <p:cNvPr id="11" name="Grupo 10"/>
            <p:cNvGrpSpPr/>
            <p:nvPr/>
          </p:nvGrpSpPr>
          <p:grpSpPr>
            <a:xfrm>
              <a:off x="2502869" y="3059668"/>
              <a:ext cx="4070655" cy="1881500"/>
              <a:chOff x="2517570" y="3338590"/>
              <a:chExt cx="4070655" cy="1881500"/>
            </a:xfrm>
          </p:grpSpPr>
          <p:grpSp>
            <p:nvGrpSpPr>
              <p:cNvPr id="13" name="Grupo 12"/>
              <p:cNvGrpSpPr/>
              <p:nvPr/>
            </p:nvGrpSpPr>
            <p:grpSpPr>
              <a:xfrm>
                <a:off x="2517570" y="3338590"/>
                <a:ext cx="4070655" cy="1368152"/>
                <a:chOff x="2631764" y="3451270"/>
                <a:chExt cx="4070655" cy="1368152"/>
              </a:xfrm>
            </p:grpSpPr>
            <p:sp>
              <p:nvSpPr>
                <p:cNvPr id="16" name="CaixaDeTexto 15"/>
                <p:cNvSpPr txBox="1"/>
                <p:nvPr/>
              </p:nvSpPr>
              <p:spPr>
                <a:xfrm>
                  <a:off x="2631764" y="3451270"/>
                  <a:ext cx="864096" cy="369332"/>
                </a:xfrm>
                <a:prstGeom prst="rect">
                  <a:avLst/>
                </a:prstGeom>
                <a:effectLst/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b="1" dirty="0" smtClean="0">
                      <a:solidFill>
                        <a:schemeClr val="bg1"/>
                      </a:solidFill>
                    </a:rPr>
                    <a:t>Nome</a:t>
                  </a:r>
                  <a:endParaRPr lang="pt-BR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CaixaDeTexto 16"/>
                <p:cNvSpPr txBox="1"/>
                <p:nvPr/>
              </p:nvSpPr>
              <p:spPr>
                <a:xfrm>
                  <a:off x="3495860" y="3451270"/>
                  <a:ext cx="3206558" cy="369332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i="1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(Opcional)</a:t>
                  </a:r>
                  <a:endParaRPr lang="pt-BR" i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8" name="CaixaDeTexto 17"/>
                <p:cNvSpPr txBox="1"/>
                <p:nvPr/>
              </p:nvSpPr>
              <p:spPr>
                <a:xfrm>
                  <a:off x="2631764" y="3944930"/>
                  <a:ext cx="1368152" cy="369332"/>
                </a:xfrm>
                <a:prstGeom prst="rect">
                  <a:avLst/>
                </a:prstGeom>
                <a:effectLst/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b="1" dirty="0" smtClean="0">
                      <a:solidFill>
                        <a:schemeClr val="bg1"/>
                      </a:solidFill>
                    </a:rPr>
                    <a:t>Sobrenome</a:t>
                  </a:r>
                  <a:endParaRPr lang="pt-BR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" name="CaixaDeTexto 18"/>
                <p:cNvSpPr txBox="1"/>
                <p:nvPr/>
              </p:nvSpPr>
              <p:spPr>
                <a:xfrm>
                  <a:off x="4008300" y="3952409"/>
                  <a:ext cx="2694118" cy="369332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square" rtlCol="0">
                  <a:spAutoFit/>
                </a:bodyPr>
                <a:lstStyle/>
                <a:p>
                  <a:endParaRPr lang="pt-BR" i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0" name="CaixaDeTexto 19"/>
                <p:cNvSpPr txBox="1"/>
                <p:nvPr/>
              </p:nvSpPr>
              <p:spPr>
                <a:xfrm>
                  <a:off x="2631764" y="4450090"/>
                  <a:ext cx="864096" cy="369332"/>
                </a:xfrm>
                <a:prstGeom prst="rect">
                  <a:avLst/>
                </a:prstGeom>
                <a:effectLst/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b="1" dirty="0" err="1" smtClean="0">
                      <a:solidFill>
                        <a:schemeClr val="bg1"/>
                      </a:solidFill>
                    </a:rPr>
                    <a:t>Login</a:t>
                  </a:r>
                  <a:endParaRPr lang="pt-BR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" name="CaixaDeTexto 20"/>
                <p:cNvSpPr txBox="1"/>
                <p:nvPr/>
              </p:nvSpPr>
              <p:spPr>
                <a:xfrm>
                  <a:off x="3495860" y="4450090"/>
                  <a:ext cx="3206559" cy="369332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square" rtlCol="0">
                  <a:spAutoFit/>
                </a:bodyPr>
                <a:lstStyle/>
                <a:p>
                  <a:endParaRPr lang="pt-BR" i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14" name="CaixaDeTexto 13"/>
              <p:cNvSpPr txBox="1"/>
              <p:nvPr/>
            </p:nvSpPr>
            <p:spPr>
              <a:xfrm>
                <a:off x="2517570" y="4850758"/>
                <a:ext cx="864096" cy="369332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 smtClean="0">
                    <a:solidFill>
                      <a:schemeClr val="bg1"/>
                    </a:solidFill>
                  </a:rPr>
                  <a:t>Senha</a:t>
                </a:r>
                <a:endParaRPr lang="pt-BR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CaixaDeTexto 14"/>
              <p:cNvSpPr txBox="1"/>
              <p:nvPr/>
            </p:nvSpPr>
            <p:spPr>
              <a:xfrm>
                <a:off x="3381666" y="4850758"/>
                <a:ext cx="3206559" cy="36933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endParaRPr lang="pt-BR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2" name="Retângulo 11"/>
            <p:cNvSpPr/>
            <p:nvPr/>
          </p:nvSpPr>
          <p:spPr>
            <a:xfrm>
              <a:off x="3879405" y="3560807"/>
              <a:ext cx="115288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i="1" dirty="0">
                  <a:solidFill>
                    <a:schemeClr val="bg1">
                      <a:lumMod val="50000"/>
                    </a:schemeClr>
                  </a:solidFill>
                </a:rPr>
                <a:t>(Opcional)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062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1" t="-1" b="29453"/>
          <a:stretch/>
        </p:blipFill>
        <p:spPr bwMode="auto">
          <a:xfrm>
            <a:off x="-324544" y="1846786"/>
            <a:ext cx="11161225" cy="518261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</p:spPr>
      </p:pic>
      <p:sp>
        <p:nvSpPr>
          <p:cNvPr id="17" name="Fluxograma: Documento 16"/>
          <p:cNvSpPr/>
          <p:nvPr/>
        </p:nvSpPr>
        <p:spPr>
          <a:xfrm>
            <a:off x="-180528" y="-99392"/>
            <a:ext cx="9433048" cy="2520280"/>
          </a:xfrm>
          <a:prstGeom prst="flowChartDocument">
            <a:avLst/>
          </a:prstGeom>
          <a:blipFill dpi="0" rotWithShape="1">
            <a:blip r:embed="rId4">
              <a:alphaModFix amt="50000"/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t="-20000" b="-69000"/>
            </a:stretch>
          </a:blip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" name="Grupo 4"/>
          <p:cNvGrpSpPr/>
          <p:nvPr/>
        </p:nvGrpSpPr>
        <p:grpSpPr>
          <a:xfrm>
            <a:off x="370306" y="44624"/>
            <a:ext cx="3049566" cy="2215850"/>
            <a:chOff x="2339752" y="129210"/>
            <a:chExt cx="2295697" cy="1610171"/>
          </a:xfrm>
        </p:grpSpPr>
        <p:sp>
          <p:nvSpPr>
            <p:cNvPr id="4" name="Elipse 3"/>
            <p:cNvSpPr/>
            <p:nvPr/>
          </p:nvSpPr>
          <p:spPr>
            <a:xfrm>
              <a:off x="2771800" y="162646"/>
              <a:ext cx="1296144" cy="1276124"/>
            </a:xfrm>
            <a:prstGeom prst="ellipse">
              <a:avLst/>
            </a:prstGeom>
            <a:solidFill>
              <a:schemeClr val="bg1">
                <a:lumMod val="95000"/>
                <a:alpha val="73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051" name="Picture 3" descr="C:\Users\user\Desktop\Design\LOGO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9752" y="129210"/>
              <a:ext cx="2295697" cy="1610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CaixaDeTexto 13"/>
          <p:cNvSpPr txBox="1"/>
          <p:nvPr/>
        </p:nvSpPr>
        <p:spPr>
          <a:xfrm>
            <a:off x="3419872" y="188640"/>
            <a:ext cx="5904656" cy="147732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3000" b="1" dirty="0" smtClean="0">
                <a:ln w="12700">
                  <a:solidFill>
                    <a:schemeClr val="accent1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rgbClr val="FAFA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Informe-se de forma segura sobre o Novo </a:t>
            </a:r>
            <a:r>
              <a:rPr lang="pt-BR" sz="3000" b="1" dirty="0" err="1" smtClean="0">
                <a:ln w="12700">
                  <a:solidFill>
                    <a:schemeClr val="accent1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rgbClr val="FAFA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Coronavírus</a:t>
            </a:r>
            <a:r>
              <a:rPr lang="pt-BR" sz="3000" b="1" dirty="0" smtClean="0">
                <a:ln w="12700">
                  <a:solidFill>
                    <a:schemeClr val="accent1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rgbClr val="FAFA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(COVID-19) </a:t>
            </a:r>
            <a:endParaRPr lang="pt-BR" sz="3000" b="1" dirty="0">
              <a:ln w="12700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</a:ln>
              <a:solidFill>
                <a:srgbClr val="FAFA0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grpSp>
        <p:nvGrpSpPr>
          <p:cNvPr id="24" name="Grupo 23"/>
          <p:cNvGrpSpPr/>
          <p:nvPr/>
        </p:nvGrpSpPr>
        <p:grpSpPr>
          <a:xfrm>
            <a:off x="4670336" y="2805197"/>
            <a:ext cx="4366160" cy="3432115"/>
            <a:chOff x="5135942" y="4149080"/>
            <a:chExt cx="3869478" cy="2991463"/>
          </a:xfrm>
        </p:grpSpPr>
        <p:grpSp>
          <p:nvGrpSpPr>
            <p:cNvPr id="27" name="Grupo 26"/>
            <p:cNvGrpSpPr/>
            <p:nvPr/>
          </p:nvGrpSpPr>
          <p:grpSpPr>
            <a:xfrm>
              <a:off x="5135942" y="4149080"/>
              <a:ext cx="3869478" cy="2991463"/>
              <a:chOff x="2759678" y="4225151"/>
              <a:chExt cx="3869478" cy="2991463"/>
            </a:xfrm>
          </p:grpSpPr>
          <p:pic>
            <p:nvPicPr>
              <p:cNvPr id="29" name="Picture 3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666" b="91273" l="48600" r="95964">
                            <a14:foregroundMark x1="61873" y1="41855" x2="61873" y2="41855"/>
                            <a14:foregroundMark x1="66418" y1="33516" x2="66418" y2="33516"/>
                            <a14:foregroundMark x1="87575" y1="52673" x2="87575" y2="52673"/>
                            <a14:foregroundMark x1="65932" y1="50748" x2="65932" y2="50748"/>
                            <a14:foregroundMark x1="64489" y1="41126" x2="64489" y2="41126"/>
                            <a14:foregroundMark x1="67735" y1="76408" x2="67735" y2="76408"/>
                            <a14:backgroundMark x1="85673" y1="78442" x2="85673" y2="78442"/>
                            <a14:backgroundMark x1="85127" y1="73206" x2="85127" y2="73206"/>
                            <a14:backgroundMark x1="85800" y1="75824" x2="85800" y2="75824"/>
                            <a14:backgroundMark x1="85000" y1="80834" x2="85000" y2="80834"/>
                            <a14:backgroundMark x1="84600" y1="71073" x2="84600" y2="71073"/>
                            <a14:backgroundMark x1="71636" y1="66807" x2="71636" y2="6680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635" t="10945" r="3906" b="8247"/>
              <a:stretch/>
            </p:blipFill>
            <p:spPr bwMode="auto">
              <a:xfrm flipH="1">
                <a:off x="2759678" y="4924609"/>
                <a:ext cx="2393122" cy="22920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30" name="Grupo 29"/>
              <p:cNvGrpSpPr/>
              <p:nvPr/>
            </p:nvGrpSpPr>
            <p:grpSpPr>
              <a:xfrm>
                <a:off x="3493568" y="4225151"/>
                <a:ext cx="3135588" cy="670653"/>
                <a:chOff x="3349552" y="4021901"/>
                <a:chExt cx="3135588" cy="670653"/>
              </a:xfrm>
            </p:grpSpPr>
            <p:sp>
              <p:nvSpPr>
                <p:cNvPr id="31" name="Texto explicativo retangular com cantos arredondados 30"/>
                <p:cNvSpPr/>
                <p:nvPr/>
              </p:nvSpPr>
              <p:spPr>
                <a:xfrm>
                  <a:off x="3372436" y="4021901"/>
                  <a:ext cx="3040312" cy="644009"/>
                </a:xfrm>
                <a:prstGeom prst="wedgeRoundRectCallout">
                  <a:avLst/>
                </a:prstGeom>
                <a:solidFill>
                  <a:schemeClr val="bg1"/>
                </a:solidFill>
                <a:ln>
                  <a:solidFill>
                    <a:schemeClr val="accent5">
                      <a:alpha val="74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2" name="CaixaDeTexto 31"/>
                <p:cNvSpPr txBox="1"/>
                <p:nvPr/>
              </p:nvSpPr>
              <p:spPr>
                <a:xfrm>
                  <a:off x="3349552" y="4021902"/>
                  <a:ext cx="3135588" cy="670652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2200" dirty="0" smtClean="0">
                      <a:latin typeface="Berlin Sans FB" panose="020E0602020502020306" pitchFamily="34" charset="0"/>
                    </a:rPr>
                    <a:t>Olá! Eu sou o Dr. Júnior. </a:t>
                  </a:r>
                </a:p>
                <a:p>
                  <a:pPr algn="ctr"/>
                  <a:r>
                    <a:rPr lang="pt-BR" sz="2200" dirty="0" smtClean="0">
                      <a:latin typeface="Berlin Sans FB" panose="020E0602020502020306" pitchFamily="34" charset="0"/>
                    </a:rPr>
                    <a:t>Vamos começar o seu teste?</a:t>
                  </a:r>
                  <a:endParaRPr lang="pt-BR" sz="2200" dirty="0">
                    <a:latin typeface="Berlin Sans FB" panose="020E0602020502020306" pitchFamily="34" charset="0"/>
                  </a:endParaRPr>
                </a:p>
              </p:txBody>
            </p:sp>
          </p:grpSp>
        </p:grpSp>
        <p:pic>
          <p:nvPicPr>
            <p:cNvPr id="28" name="Picture 4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100000">
                          <a14:foregroundMark x1="23588" y1="13692" x2="23588" y2="13692"/>
                          <a14:foregroundMark x1="44518" y1="15403" x2="44518" y2="15403"/>
                          <a14:foregroundMark x1="56811" y1="11980" x2="56811" y2="11980"/>
                          <a14:foregroundMark x1="68771" y1="16870" x2="68771" y2="16870"/>
                          <a14:foregroundMark x1="85382" y1="15403" x2="85382" y2="15403"/>
                          <a14:foregroundMark x1="86711" y1="31540" x2="86711" y2="31540"/>
                          <a14:foregroundMark x1="29236" y1="33985" x2="29236" y2="33985"/>
                          <a14:foregroundMark x1="41196" y1="47922" x2="41196" y2="47922"/>
                          <a14:foregroundMark x1="40199" y1="58435" x2="40199" y2="58435"/>
                          <a14:foregroundMark x1="12625" y1="47188" x2="12625" y2="47188"/>
                          <a14:foregroundMark x1="11296" y1="16870" x2="11296" y2="16870"/>
                          <a14:foregroundMark x1="31229" y1="91198" x2="31229" y2="91198"/>
                          <a14:foregroundMark x1="56811" y1="90220" x2="56811" y2="90220"/>
                          <a14:foregroundMark x1="76744" y1="92665" x2="76744" y2="92665"/>
                          <a14:foregroundMark x1="86711" y1="89487" x2="86711" y2="89487"/>
                          <a14:foregroundMark x1="86711" y1="64303" x2="86711" y2="64303"/>
                          <a14:foregroundMark x1="87708" y1="55990" x2="87708" y2="55990"/>
                          <a14:foregroundMark x1="87708" y1="44743" x2="87708" y2="44743"/>
                          <a14:foregroundMark x1="13621" y1="60880" x2="13621" y2="60880"/>
                          <a14:foregroundMark x1="11296" y1="77262" x2="11296" y2="77262"/>
                          <a14:foregroundMark x1="12625" y1="32518" x2="12625" y2="32518"/>
                          <a14:foregroundMark x1="87708" y1="24205" x2="87708" y2="24205"/>
                          <a14:foregroundMark x1="51163" y1="35697" x2="51163" y2="35697"/>
                          <a14:foregroundMark x1="45847" y1="26650" x2="45847" y2="26650"/>
                          <a14:foregroundMark x1="29236" y1="23472" x2="29236" y2="23472"/>
                          <a14:foregroundMark x1="37874" y1="22738" x2="37874" y2="22738"/>
                          <a14:foregroundMark x1="51163" y1="22738" x2="51163" y2="22738"/>
                          <a14:foregroundMark x1="57807" y1="45477" x2="57807" y2="45477"/>
                          <a14:foregroundMark x1="23588" y1="54523" x2="23588" y2="54523"/>
                          <a14:foregroundMark x1="20266" y1="38875" x2="20266" y2="38875"/>
                          <a14:foregroundMark x1="19269" y1="24205" x2="19269" y2="24205"/>
                          <a14:foregroundMark x1="42525" y1="38142" x2="42525" y2="38142"/>
                          <a14:foregroundMark x1="22591" y1="29095" x2="22591" y2="29095"/>
                          <a14:foregroundMark x1="35880" y1="17848" x2="35880" y2="17848"/>
                          <a14:foregroundMark x1="62458" y1="16137" x2="62458" y2="16137"/>
                          <a14:foregroundMark x1="77741" y1="16137" x2="77741" y2="16137"/>
                          <a14:foregroundMark x1="11296" y1="25917" x2="11296" y2="25917"/>
                          <a14:foregroundMark x1="51163" y1="17848" x2="51163" y2="17848"/>
                          <a14:foregroundMark x1="52492" y1="36430" x2="52492" y2="36430"/>
                          <a14:foregroundMark x1="11296" y1="38875" x2="11296" y2="38875"/>
                          <a14:foregroundMark x1="11296" y1="54523" x2="11296" y2="54523"/>
                          <a14:foregroundMark x1="14618" y1="68215" x2="14618" y2="68215"/>
                          <a14:foregroundMark x1="10299" y1="84597" x2="10299" y2="84597"/>
                          <a14:foregroundMark x1="16944" y1="91932" x2="16944" y2="91932"/>
                          <a14:foregroundMark x1="35880" y1="30073" x2="35880" y2="30073"/>
                          <a14:foregroundMark x1="87708" y1="37408" x2="87708" y2="37408"/>
                          <a14:foregroundMark x1="86711" y1="20293" x2="86711" y2="20293"/>
                          <a14:foregroundMark x1="82060" y1="12958" x2="82060" y2="12958"/>
                          <a14:foregroundMark x1="22591" y1="48655" x2="22591" y2="48655"/>
                          <a14:foregroundMark x1="22591" y1="58435" x2="22591" y2="58435"/>
                          <a14:foregroundMark x1="87708" y1="74817" x2="87708" y2="74817"/>
                          <a14:foregroundMark x1="87708" y1="81418" x2="87708" y2="81418"/>
                          <a14:foregroundMark x1="27941" y1="28997" x2="27941" y2="28997"/>
                          <a14:foregroundMark x1="18382" y1="28184" x2="18382" y2="28184"/>
                          <a14:foregroundMark x1="60662" y1="21680" x2="60662" y2="216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8156" y="5207015"/>
              <a:ext cx="1301269" cy="17663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3" name="Grupo 32"/>
          <p:cNvGrpSpPr/>
          <p:nvPr/>
        </p:nvGrpSpPr>
        <p:grpSpPr>
          <a:xfrm>
            <a:off x="157178" y="2862917"/>
            <a:ext cx="3334702" cy="638091"/>
            <a:chOff x="445210" y="2718901"/>
            <a:chExt cx="3334702" cy="638091"/>
          </a:xfrm>
        </p:grpSpPr>
        <p:sp>
          <p:nvSpPr>
            <p:cNvPr id="34" name="CaixaDeTexto 33"/>
            <p:cNvSpPr txBox="1"/>
            <p:nvPr/>
          </p:nvSpPr>
          <p:spPr>
            <a:xfrm>
              <a:off x="1115616" y="2780928"/>
              <a:ext cx="2664296" cy="461665"/>
            </a:xfrm>
            <a:prstGeom prst="rect">
              <a:avLst/>
            </a:prstGeom>
            <a:solidFill>
              <a:srgbClr val="0070C0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BOLETINS OFICIAIS</a:t>
              </a:r>
              <a:endPara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35" name="Picture 5" descr="C:\Users\user\Downloads\icon.png"/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210" y="2718901"/>
              <a:ext cx="638091" cy="638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upo 35"/>
          <p:cNvGrpSpPr/>
          <p:nvPr/>
        </p:nvGrpSpPr>
        <p:grpSpPr>
          <a:xfrm>
            <a:off x="827584" y="4511081"/>
            <a:ext cx="3093448" cy="1150167"/>
            <a:chOff x="396471" y="4581128"/>
            <a:chExt cx="3093448" cy="1150167"/>
          </a:xfrm>
        </p:grpSpPr>
        <p:sp>
          <p:nvSpPr>
            <p:cNvPr id="37" name="CaixaDeTexto 36"/>
            <p:cNvSpPr txBox="1"/>
            <p:nvPr/>
          </p:nvSpPr>
          <p:spPr>
            <a:xfrm>
              <a:off x="396471" y="5229200"/>
              <a:ext cx="2300113" cy="461665"/>
            </a:xfrm>
            <a:prstGeom prst="rect">
              <a:avLst/>
            </a:prstGeom>
            <a:solidFill>
              <a:srgbClr val="0070C0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JOGO COVID-19</a:t>
              </a:r>
              <a:endPara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38" name="Picture 6" descr="C:\Users\user\Downloads\dices.png"/>
            <p:cNvPicPr>
              <a:picLocks noChangeAspect="1" noChangeArrowheads="1"/>
            </p:cNvPicPr>
            <p:nvPr/>
          </p:nvPicPr>
          <p:blipFill>
            <a:blip r:embed="rId1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9752" y="4581128"/>
              <a:ext cx="1150167" cy="1150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tângulo 1"/>
          <p:cNvSpPr/>
          <p:nvPr/>
        </p:nvSpPr>
        <p:spPr>
          <a:xfrm>
            <a:off x="-36512" y="2780928"/>
            <a:ext cx="3763854" cy="8024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089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4271" l="0" r="100000">
                        <a14:foregroundMark x1="34334" y1="62500" x2="34334" y2="62500"/>
                        <a14:foregroundMark x1="38214" y1="62500" x2="38214" y2="62500"/>
                        <a14:foregroundMark x1="36750" y1="62500" x2="36750" y2="62500"/>
                        <a14:foregroundMark x1="53514" y1="62760" x2="53514" y2="62760"/>
                        <a14:foregroundMark x1="60469" y1="62370" x2="60469" y2="62370"/>
                        <a14:foregroundMark x1="74085" y1="63281" x2="74085" y2="63281"/>
                        <a14:foregroundMark x1="35725" y1="68490" x2="35725" y2="68490"/>
                        <a14:foregroundMark x1="33602" y1="68750" x2="33602" y2="68750"/>
                        <a14:foregroundMark x1="78331" y1="80729" x2="78331" y2="80729"/>
                        <a14:foregroundMark x1="59444" y1="82682" x2="59444" y2="82682"/>
                        <a14:foregroundMark x1="41288" y1="86849" x2="41288" y2="86849"/>
                        <a14:foregroundMark x1="34480" y1="84635" x2="34480" y2="84635"/>
                        <a14:foregroundMark x1="38726" y1="79297" x2="38726" y2="79297"/>
                        <a14:foregroundMark x1="53953" y1="85286" x2="53953" y2="85286"/>
                        <a14:foregroundMark x1="22182" y1="90625" x2="22182" y2="90625"/>
                        <a14:foregroundMark x1="32504" y1="91536" x2="32504" y2="91536"/>
                        <a14:foregroundMark x1="31845" y1="81380" x2="31845" y2="81380"/>
                        <a14:foregroundMark x1="50366" y1="80469" x2="50366" y2="80469"/>
                        <a14:foregroundMark x1="47657" y1="86849" x2="47657" y2="86849"/>
                        <a14:foregroundMark x1="70717" y1="79297" x2="70717" y2="79297"/>
                        <a14:foregroundMark x1="66179" y1="88021" x2="66179" y2="88021"/>
                        <a14:foregroundMark x1="73206" y1="86849" x2="73206" y2="86849"/>
                        <a14:foregroundMark x1="76720" y1="88411" x2="76720" y2="88411"/>
                        <a14:foregroundMark x1="81772" y1="91536" x2="81772" y2="91536"/>
                        <a14:foregroundMark x1="82577" y1="82943" x2="82577" y2="82943"/>
                        <a14:foregroundMark x1="82430" y1="78646" x2="82430" y2="78646"/>
                        <a14:foregroundMark x1="64129" y1="79297" x2="64129" y2="79297"/>
                        <a14:foregroundMark x1="57980" y1="79818" x2="57980" y2="79818"/>
                        <a14:foregroundMark x1="44143" y1="80859" x2="44143" y2="80859"/>
                        <a14:foregroundMark x1="34480" y1="81771" x2="34480" y2="81771"/>
                        <a14:foregroundMark x1="32650" y1="79167" x2="32650" y2="79167"/>
                        <a14:foregroundMark x1="35066" y1="77865" x2="35066" y2="77865"/>
                        <a14:foregroundMark x1="40410" y1="77083" x2="40410" y2="77083"/>
                        <a14:foregroundMark x1="46120" y1="77995" x2="46120" y2="77995"/>
                        <a14:foregroundMark x1="50220" y1="78906" x2="50220" y2="78906"/>
                        <a14:foregroundMark x1="75842" y1="78646" x2="75842" y2="78646"/>
                        <a14:foregroundMark x1="80820" y1="79167" x2="80820" y2="79167"/>
                        <a14:foregroundMark x1="67496" y1="77083" x2="67496" y2="77083"/>
                        <a14:foregroundMark x1="78697" y1="78255" x2="78697" y2="78255"/>
                        <a14:foregroundMark x1="77086" y1="86198" x2="77086" y2="86198"/>
                        <a14:foregroundMark x1="81918" y1="84896" x2="81918" y2="84896"/>
                        <a14:foregroundMark x1="80088" y1="82422" x2="80088" y2="82422"/>
                        <a14:foregroundMark x1="79429" y1="88802" x2="79429" y2="88802"/>
                        <a14:foregroundMark x1="63031" y1="87109" x2="63031" y2="87109"/>
                        <a14:foregroundMark x1="58199" y1="87370" x2="58199" y2="87370"/>
                        <a14:backgroundMark x1="49634" y1="2474" x2="49634" y2="2474"/>
                        <a14:backgroundMark x1="293" y1="2083" x2="293" y2="2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064"/>
          <a:stretch/>
        </p:blipFill>
        <p:spPr bwMode="auto">
          <a:xfrm>
            <a:off x="-36512" y="99392"/>
            <a:ext cx="1298546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1" t="14557" r="1268"/>
          <a:stretch/>
        </p:blipFill>
        <p:spPr bwMode="auto">
          <a:xfrm>
            <a:off x="-36512" y="1224136"/>
            <a:ext cx="10945216" cy="5733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995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1" t="-1" b="29453"/>
          <a:stretch/>
        </p:blipFill>
        <p:spPr bwMode="auto">
          <a:xfrm>
            <a:off x="-324544" y="1846786"/>
            <a:ext cx="11161225" cy="518261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</p:spPr>
      </p:pic>
      <p:sp>
        <p:nvSpPr>
          <p:cNvPr id="17" name="Fluxograma: Documento 16"/>
          <p:cNvSpPr/>
          <p:nvPr/>
        </p:nvSpPr>
        <p:spPr>
          <a:xfrm>
            <a:off x="-180528" y="-99392"/>
            <a:ext cx="9433048" cy="2520280"/>
          </a:xfrm>
          <a:prstGeom prst="flowChartDocument">
            <a:avLst/>
          </a:prstGeom>
          <a:blipFill dpi="0" rotWithShape="1">
            <a:blip r:embed="rId4">
              <a:alphaModFix amt="50000"/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t="-20000" b="-69000"/>
            </a:stretch>
          </a:blip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" name="Grupo 4"/>
          <p:cNvGrpSpPr/>
          <p:nvPr/>
        </p:nvGrpSpPr>
        <p:grpSpPr>
          <a:xfrm>
            <a:off x="370306" y="44624"/>
            <a:ext cx="3049566" cy="2215850"/>
            <a:chOff x="2339752" y="129210"/>
            <a:chExt cx="2295697" cy="1610171"/>
          </a:xfrm>
        </p:grpSpPr>
        <p:sp>
          <p:nvSpPr>
            <p:cNvPr id="4" name="Elipse 3"/>
            <p:cNvSpPr/>
            <p:nvPr/>
          </p:nvSpPr>
          <p:spPr>
            <a:xfrm>
              <a:off x="2771800" y="162646"/>
              <a:ext cx="1296144" cy="1276124"/>
            </a:xfrm>
            <a:prstGeom prst="ellipse">
              <a:avLst/>
            </a:prstGeom>
            <a:solidFill>
              <a:schemeClr val="bg1">
                <a:lumMod val="95000"/>
                <a:alpha val="73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051" name="Picture 3" descr="C:\Users\user\Desktop\Design\LOGO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9752" y="129210"/>
              <a:ext cx="2295697" cy="1610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CaixaDeTexto 13"/>
          <p:cNvSpPr txBox="1"/>
          <p:nvPr/>
        </p:nvSpPr>
        <p:spPr>
          <a:xfrm>
            <a:off x="3419872" y="188640"/>
            <a:ext cx="5904656" cy="147732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3000" b="1" dirty="0" smtClean="0">
                <a:ln w="12700">
                  <a:solidFill>
                    <a:schemeClr val="accent1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rgbClr val="FAFA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Informe-se de forma segura sobre o Novo </a:t>
            </a:r>
            <a:r>
              <a:rPr lang="pt-BR" sz="3000" b="1" dirty="0" err="1" smtClean="0">
                <a:ln w="12700">
                  <a:solidFill>
                    <a:schemeClr val="accent1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rgbClr val="FAFA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Coronavírus</a:t>
            </a:r>
            <a:r>
              <a:rPr lang="pt-BR" sz="3000" b="1" dirty="0" smtClean="0">
                <a:ln w="12700">
                  <a:solidFill>
                    <a:schemeClr val="accent1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rgbClr val="FAFA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(COVID-19) </a:t>
            </a:r>
            <a:endParaRPr lang="pt-BR" sz="3000" b="1" dirty="0">
              <a:ln w="12700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</a:ln>
              <a:solidFill>
                <a:srgbClr val="FAFA0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grpSp>
        <p:nvGrpSpPr>
          <p:cNvPr id="24" name="Grupo 23"/>
          <p:cNvGrpSpPr/>
          <p:nvPr/>
        </p:nvGrpSpPr>
        <p:grpSpPr>
          <a:xfrm>
            <a:off x="4670336" y="2805197"/>
            <a:ext cx="4366160" cy="3432115"/>
            <a:chOff x="5135942" y="4149080"/>
            <a:chExt cx="3869478" cy="2991463"/>
          </a:xfrm>
        </p:grpSpPr>
        <p:grpSp>
          <p:nvGrpSpPr>
            <p:cNvPr id="27" name="Grupo 26"/>
            <p:cNvGrpSpPr/>
            <p:nvPr/>
          </p:nvGrpSpPr>
          <p:grpSpPr>
            <a:xfrm>
              <a:off x="5135942" y="4149080"/>
              <a:ext cx="3869478" cy="2991463"/>
              <a:chOff x="2759678" y="4225151"/>
              <a:chExt cx="3869478" cy="2991463"/>
            </a:xfrm>
          </p:grpSpPr>
          <p:pic>
            <p:nvPicPr>
              <p:cNvPr id="29" name="Picture 3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666" b="91273" l="48600" r="95964">
                            <a14:foregroundMark x1="61873" y1="41855" x2="61873" y2="41855"/>
                            <a14:foregroundMark x1="66418" y1="33516" x2="66418" y2="33516"/>
                            <a14:foregroundMark x1="87575" y1="52673" x2="87575" y2="52673"/>
                            <a14:foregroundMark x1="65932" y1="50748" x2="65932" y2="50748"/>
                            <a14:foregroundMark x1="64489" y1="41126" x2="64489" y2="41126"/>
                            <a14:foregroundMark x1="67735" y1="76408" x2="67735" y2="76408"/>
                            <a14:backgroundMark x1="85673" y1="78442" x2="85673" y2="78442"/>
                            <a14:backgroundMark x1="85127" y1="73206" x2="85127" y2="73206"/>
                            <a14:backgroundMark x1="85800" y1="75824" x2="85800" y2="75824"/>
                            <a14:backgroundMark x1="85000" y1="80834" x2="85000" y2="80834"/>
                            <a14:backgroundMark x1="84600" y1="71073" x2="84600" y2="71073"/>
                            <a14:backgroundMark x1="71636" y1="66807" x2="71636" y2="6680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635" t="10945" r="3906" b="8247"/>
              <a:stretch/>
            </p:blipFill>
            <p:spPr bwMode="auto">
              <a:xfrm flipH="1">
                <a:off x="2759678" y="4924609"/>
                <a:ext cx="2393122" cy="22920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30" name="Grupo 29"/>
              <p:cNvGrpSpPr/>
              <p:nvPr/>
            </p:nvGrpSpPr>
            <p:grpSpPr>
              <a:xfrm>
                <a:off x="3493568" y="4225151"/>
                <a:ext cx="3135588" cy="670653"/>
                <a:chOff x="3349552" y="4021901"/>
                <a:chExt cx="3135588" cy="670653"/>
              </a:xfrm>
            </p:grpSpPr>
            <p:sp>
              <p:nvSpPr>
                <p:cNvPr id="31" name="Texto explicativo retangular com cantos arredondados 30"/>
                <p:cNvSpPr/>
                <p:nvPr/>
              </p:nvSpPr>
              <p:spPr>
                <a:xfrm>
                  <a:off x="3372436" y="4021901"/>
                  <a:ext cx="3040312" cy="644009"/>
                </a:xfrm>
                <a:prstGeom prst="wedgeRoundRectCallout">
                  <a:avLst/>
                </a:prstGeom>
                <a:solidFill>
                  <a:schemeClr val="bg1"/>
                </a:solidFill>
                <a:ln>
                  <a:solidFill>
                    <a:schemeClr val="accent5">
                      <a:alpha val="74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2" name="CaixaDeTexto 31"/>
                <p:cNvSpPr txBox="1"/>
                <p:nvPr/>
              </p:nvSpPr>
              <p:spPr>
                <a:xfrm>
                  <a:off x="3349552" y="4021902"/>
                  <a:ext cx="3135588" cy="670652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2200" dirty="0" smtClean="0">
                      <a:latin typeface="Berlin Sans FB" panose="020E0602020502020306" pitchFamily="34" charset="0"/>
                    </a:rPr>
                    <a:t>Olá! Eu sou o Dr. Júnior. </a:t>
                  </a:r>
                </a:p>
                <a:p>
                  <a:pPr algn="ctr"/>
                  <a:r>
                    <a:rPr lang="pt-BR" sz="2200" dirty="0" smtClean="0">
                      <a:latin typeface="Berlin Sans FB" panose="020E0602020502020306" pitchFamily="34" charset="0"/>
                    </a:rPr>
                    <a:t>Vamos começar o seu teste?</a:t>
                  </a:r>
                  <a:endParaRPr lang="pt-BR" sz="2200" dirty="0">
                    <a:latin typeface="Berlin Sans FB" panose="020E0602020502020306" pitchFamily="34" charset="0"/>
                  </a:endParaRPr>
                </a:p>
              </p:txBody>
            </p:sp>
          </p:grpSp>
        </p:grpSp>
        <p:pic>
          <p:nvPicPr>
            <p:cNvPr id="28" name="Picture 4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100000">
                          <a14:foregroundMark x1="23588" y1="13692" x2="23588" y2="13692"/>
                          <a14:foregroundMark x1="44518" y1="15403" x2="44518" y2="15403"/>
                          <a14:foregroundMark x1="56811" y1="11980" x2="56811" y2="11980"/>
                          <a14:foregroundMark x1="68771" y1="16870" x2="68771" y2="16870"/>
                          <a14:foregroundMark x1="85382" y1="15403" x2="85382" y2="15403"/>
                          <a14:foregroundMark x1="86711" y1="31540" x2="86711" y2="31540"/>
                          <a14:foregroundMark x1="29236" y1="33985" x2="29236" y2="33985"/>
                          <a14:foregroundMark x1="41196" y1="47922" x2="41196" y2="47922"/>
                          <a14:foregroundMark x1="40199" y1="58435" x2="40199" y2="58435"/>
                          <a14:foregroundMark x1="12625" y1="47188" x2="12625" y2="47188"/>
                          <a14:foregroundMark x1="11296" y1="16870" x2="11296" y2="16870"/>
                          <a14:foregroundMark x1="31229" y1="91198" x2="31229" y2="91198"/>
                          <a14:foregroundMark x1="56811" y1="90220" x2="56811" y2="90220"/>
                          <a14:foregroundMark x1="76744" y1="92665" x2="76744" y2="92665"/>
                          <a14:foregroundMark x1="86711" y1="89487" x2="86711" y2="89487"/>
                          <a14:foregroundMark x1="86711" y1="64303" x2="86711" y2="64303"/>
                          <a14:foregroundMark x1="87708" y1="55990" x2="87708" y2="55990"/>
                          <a14:foregroundMark x1="87708" y1="44743" x2="87708" y2="44743"/>
                          <a14:foregroundMark x1="13621" y1="60880" x2="13621" y2="60880"/>
                          <a14:foregroundMark x1="11296" y1="77262" x2="11296" y2="77262"/>
                          <a14:foregroundMark x1="12625" y1="32518" x2="12625" y2="32518"/>
                          <a14:foregroundMark x1="87708" y1="24205" x2="87708" y2="24205"/>
                          <a14:foregroundMark x1="51163" y1="35697" x2="51163" y2="35697"/>
                          <a14:foregroundMark x1="45847" y1="26650" x2="45847" y2="26650"/>
                          <a14:foregroundMark x1="29236" y1="23472" x2="29236" y2="23472"/>
                          <a14:foregroundMark x1="37874" y1="22738" x2="37874" y2="22738"/>
                          <a14:foregroundMark x1="51163" y1="22738" x2="51163" y2="22738"/>
                          <a14:foregroundMark x1="57807" y1="45477" x2="57807" y2="45477"/>
                          <a14:foregroundMark x1="23588" y1="54523" x2="23588" y2="54523"/>
                          <a14:foregroundMark x1="20266" y1="38875" x2="20266" y2="38875"/>
                          <a14:foregroundMark x1="19269" y1="24205" x2="19269" y2="24205"/>
                          <a14:foregroundMark x1="42525" y1="38142" x2="42525" y2="38142"/>
                          <a14:foregroundMark x1="22591" y1="29095" x2="22591" y2="29095"/>
                          <a14:foregroundMark x1="35880" y1="17848" x2="35880" y2="17848"/>
                          <a14:foregroundMark x1="62458" y1="16137" x2="62458" y2="16137"/>
                          <a14:foregroundMark x1="77741" y1="16137" x2="77741" y2="16137"/>
                          <a14:foregroundMark x1="11296" y1="25917" x2="11296" y2="25917"/>
                          <a14:foregroundMark x1="51163" y1="17848" x2="51163" y2="17848"/>
                          <a14:foregroundMark x1="52492" y1="36430" x2="52492" y2="36430"/>
                          <a14:foregroundMark x1="11296" y1="38875" x2="11296" y2="38875"/>
                          <a14:foregroundMark x1="11296" y1="54523" x2="11296" y2="54523"/>
                          <a14:foregroundMark x1="14618" y1="68215" x2="14618" y2="68215"/>
                          <a14:foregroundMark x1="10299" y1="84597" x2="10299" y2="84597"/>
                          <a14:foregroundMark x1="16944" y1="91932" x2="16944" y2="91932"/>
                          <a14:foregroundMark x1="35880" y1="30073" x2="35880" y2="30073"/>
                          <a14:foregroundMark x1="87708" y1="37408" x2="87708" y2="37408"/>
                          <a14:foregroundMark x1="86711" y1="20293" x2="86711" y2="20293"/>
                          <a14:foregroundMark x1="82060" y1="12958" x2="82060" y2="12958"/>
                          <a14:foregroundMark x1="22591" y1="48655" x2="22591" y2="48655"/>
                          <a14:foregroundMark x1="22591" y1="58435" x2="22591" y2="58435"/>
                          <a14:foregroundMark x1="87708" y1="74817" x2="87708" y2="74817"/>
                          <a14:foregroundMark x1="87708" y1="81418" x2="87708" y2="81418"/>
                          <a14:foregroundMark x1="27941" y1="28997" x2="27941" y2="28997"/>
                          <a14:foregroundMark x1="18382" y1="28184" x2="18382" y2="28184"/>
                          <a14:foregroundMark x1="60662" y1="21680" x2="60662" y2="216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8156" y="5207015"/>
              <a:ext cx="1301269" cy="17663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3" name="Grupo 32"/>
          <p:cNvGrpSpPr/>
          <p:nvPr/>
        </p:nvGrpSpPr>
        <p:grpSpPr>
          <a:xfrm>
            <a:off x="157178" y="2862917"/>
            <a:ext cx="3334702" cy="638091"/>
            <a:chOff x="445210" y="2718901"/>
            <a:chExt cx="3334702" cy="638091"/>
          </a:xfrm>
        </p:grpSpPr>
        <p:sp>
          <p:nvSpPr>
            <p:cNvPr id="34" name="CaixaDeTexto 33"/>
            <p:cNvSpPr txBox="1"/>
            <p:nvPr/>
          </p:nvSpPr>
          <p:spPr>
            <a:xfrm>
              <a:off x="1115616" y="2780928"/>
              <a:ext cx="2664296" cy="461665"/>
            </a:xfrm>
            <a:prstGeom prst="rect">
              <a:avLst/>
            </a:prstGeom>
            <a:solidFill>
              <a:srgbClr val="0070C0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BOLETINS OFICIAIS</a:t>
              </a:r>
              <a:endPara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35" name="Picture 5" descr="C:\Users\user\Downloads\icon.png"/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210" y="2718901"/>
              <a:ext cx="638091" cy="638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upo 35"/>
          <p:cNvGrpSpPr/>
          <p:nvPr/>
        </p:nvGrpSpPr>
        <p:grpSpPr>
          <a:xfrm>
            <a:off x="827584" y="4511081"/>
            <a:ext cx="3093448" cy="1150167"/>
            <a:chOff x="396471" y="4581128"/>
            <a:chExt cx="3093448" cy="1150167"/>
          </a:xfrm>
        </p:grpSpPr>
        <p:sp>
          <p:nvSpPr>
            <p:cNvPr id="37" name="CaixaDeTexto 36"/>
            <p:cNvSpPr txBox="1"/>
            <p:nvPr/>
          </p:nvSpPr>
          <p:spPr>
            <a:xfrm>
              <a:off x="396471" y="5229200"/>
              <a:ext cx="2300113" cy="461665"/>
            </a:xfrm>
            <a:prstGeom prst="rect">
              <a:avLst/>
            </a:prstGeom>
            <a:solidFill>
              <a:srgbClr val="0070C0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JOGO COVID-19</a:t>
              </a:r>
              <a:endPara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38" name="Picture 6" descr="C:\Users\user\Downloads\dices.png"/>
            <p:cNvPicPr>
              <a:picLocks noChangeAspect="1" noChangeArrowheads="1"/>
            </p:cNvPicPr>
            <p:nvPr/>
          </p:nvPicPr>
          <p:blipFill>
            <a:blip r:embed="rId1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9752" y="4581128"/>
              <a:ext cx="1150167" cy="1150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Retângulo 20"/>
          <p:cNvSpPr/>
          <p:nvPr/>
        </p:nvSpPr>
        <p:spPr>
          <a:xfrm>
            <a:off x="611560" y="4365104"/>
            <a:ext cx="3522600" cy="15110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203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grpSp>
        <p:nvGrpSpPr>
          <p:cNvPr id="4" name="Grupo 3"/>
          <p:cNvGrpSpPr/>
          <p:nvPr/>
        </p:nvGrpSpPr>
        <p:grpSpPr>
          <a:xfrm>
            <a:off x="0" y="0"/>
            <a:ext cx="12420872" cy="6954203"/>
            <a:chOff x="0" y="-124779"/>
            <a:chExt cx="13241445" cy="7439979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89974" l="0" r="100000">
                          <a14:backgroundMark x1="439" y1="2083" x2="439" y2="2083"/>
                          <a14:backgroundMark x1="25183" y1="1953" x2="25183" y2="1953"/>
                          <a14:backgroundMark x1="33529" y1="651" x2="33529" y2="651"/>
                          <a14:backgroundMark x1="70059" y1="2083" x2="70059" y2="2083"/>
                          <a14:backgroundMark x1="56369" y1="3646" x2="56369" y2="3646"/>
                          <a14:backgroundMark x1="44217" y1="1693" x2="44217" y2="1693"/>
                          <a14:backgroundMark x1="37482" y1="1432" x2="37482" y2="1432"/>
                          <a14:backgroundMark x1="31772" y1="2995" x2="31772" y2="2995"/>
                          <a14:backgroundMark x1="28990" y1="2083" x2="28990" y2="2083"/>
                          <a14:backgroundMark x1="22328" y1="2995" x2="22621" y2="2344"/>
                          <a14:backgroundMark x1="49707" y1="2083" x2="49707" y2="2083"/>
                          <a14:backgroundMark x1="59224" y1="1953" x2="59224" y2="1953"/>
                          <a14:backgroundMark x1="65373" y1="1693" x2="65373" y2="1693"/>
                          <a14:backgroundMark x1="74597" y1="1432" x2="74597" y2="1432"/>
                          <a14:backgroundMark x1="80381" y1="1693" x2="80381" y2="1693"/>
                          <a14:backgroundMark x1="84773" y1="1953" x2="84773" y2="1953"/>
                          <a14:backgroundMark x1="87628" y1="2083" x2="87628" y2="2083"/>
                          <a14:backgroundMark x1="89165" y1="45833" x2="89165" y2="45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8" y="-124779"/>
              <a:ext cx="13233087" cy="7439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38" t="9474" r="2144" b="5010"/>
            <a:stretch/>
          </p:blipFill>
          <p:spPr bwMode="auto">
            <a:xfrm>
              <a:off x="0" y="692696"/>
              <a:ext cx="11582400" cy="65195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6844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1" t="-1" b="29453"/>
          <a:stretch/>
        </p:blipFill>
        <p:spPr bwMode="auto">
          <a:xfrm>
            <a:off x="-324544" y="1846786"/>
            <a:ext cx="11161225" cy="518261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</p:spPr>
      </p:pic>
      <p:sp>
        <p:nvSpPr>
          <p:cNvPr id="17" name="Fluxograma: Documento 16"/>
          <p:cNvSpPr/>
          <p:nvPr/>
        </p:nvSpPr>
        <p:spPr>
          <a:xfrm>
            <a:off x="-180528" y="-99392"/>
            <a:ext cx="9433048" cy="2520280"/>
          </a:xfrm>
          <a:prstGeom prst="flowChartDocument">
            <a:avLst/>
          </a:prstGeom>
          <a:blipFill dpi="0" rotWithShape="1">
            <a:blip r:embed="rId4">
              <a:alphaModFix amt="50000"/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t="-20000" b="-69000"/>
            </a:stretch>
          </a:blip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" name="Grupo 4"/>
          <p:cNvGrpSpPr/>
          <p:nvPr/>
        </p:nvGrpSpPr>
        <p:grpSpPr>
          <a:xfrm>
            <a:off x="370306" y="44624"/>
            <a:ext cx="3049566" cy="2215850"/>
            <a:chOff x="2339752" y="129210"/>
            <a:chExt cx="2295697" cy="1610171"/>
          </a:xfrm>
        </p:grpSpPr>
        <p:sp>
          <p:nvSpPr>
            <p:cNvPr id="4" name="Elipse 3"/>
            <p:cNvSpPr/>
            <p:nvPr/>
          </p:nvSpPr>
          <p:spPr>
            <a:xfrm>
              <a:off x="2771800" y="162646"/>
              <a:ext cx="1296144" cy="1276124"/>
            </a:xfrm>
            <a:prstGeom prst="ellipse">
              <a:avLst/>
            </a:prstGeom>
            <a:solidFill>
              <a:schemeClr val="bg1">
                <a:lumMod val="95000"/>
                <a:alpha val="73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051" name="Picture 3" descr="C:\Users\user\Desktop\Design\LOGO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9752" y="129210"/>
              <a:ext cx="2295697" cy="1610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CaixaDeTexto 13"/>
          <p:cNvSpPr txBox="1"/>
          <p:nvPr/>
        </p:nvSpPr>
        <p:spPr>
          <a:xfrm>
            <a:off x="3419872" y="188640"/>
            <a:ext cx="5904656" cy="147732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3000" b="1" dirty="0" smtClean="0">
                <a:ln w="12700">
                  <a:solidFill>
                    <a:schemeClr val="accent1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rgbClr val="FAFA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Informe-se de forma segura sobre o Novo </a:t>
            </a:r>
            <a:r>
              <a:rPr lang="pt-BR" sz="3000" b="1" dirty="0" err="1" smtClean="0">
                <a:ln w="12700">
                  <a:solidFill>
                    <a:schemeClr val="accent1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rgbClr val="FAFA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Coronavírus</a:t>
            </a:r>
            <a:r>
              <a:rPr lang="pt-BR" sz="3000" b="1" dirty="0" smtClean="0">
                <a:ln w="12700">
                  <a:solidFill>
                    <a:schemeClr val="accent1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rgbClr val="FAFA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(COVID-19) </a:t>
            </a:r>
            <a:endParaRPr lang="pt-BR" sz="3000" b="1" dirty="0">
              <a:ln w="12700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</a:ln>
              <a:solidFill>
                <a:srgbClr val="FAFA0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grpSp>
        <p:nvGrpSpPr>
          <p:cNvPr id="24" name="Grupo 23"/>
          <p:cNvGrpSpPr/>
          <p:nvPr/>
        </p:nvGrpSpPr>
        <p:grpSpPr>
          <a:xfrm>
            <a:off x="4670336" y="2805197"/>
            <a:ext cx="4366160" cy="3432115"/>
            <a:chOff x="5135942" y="4149080"/>
            <a:chExt cx="3869478" cy="2991463"/>
          </a:xfrm>
        </p:grpSpPr>
        <p:grpSp>
          <p:nvGrpSpPr>
            <p:cNvPr id="27" name="Grupo 26"/>
            <p:cNvGrpSpPr/>
            <p:nvPr/>
          </p:nvGrpSpPr>
          <p:grpSpPr>
            <a:xfrm>
              <a:off x="5135942" y="4149080"/>
              <a:ext cx="3869478" cy="2991463"/>
              <a:chOff x="2759678" y="4225151"/>
              <a:chExt cx="3869478" cy="2991463"/>
            </a:xfrm>
          </p:grpSpPr>
          <p:pic>
            <p:nvPicPr>
              <p:cNvPr id="29" name="Picture 3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666" b="91273" l="48600" r="95964">
                            <a14:foregroundMark x1="61873" y1="41855" x2="61873" y2="41855"/>
                            <a14:foregroundMark x1="66418" y1="33516" x2="66418" y2="33516"/>
                            <a14:foregroundMark x1="87575" y1="52673" x2="87575" y2="52673"/>
                            <a14:foregroundMark x1="65932" y1="50748" x2="65932" y2="50748"/>
                            <a14:foregroundMark x1="64489" y1="41126" x2="64489" y2="41126"/>
                            <a14:foregroundMark x1="67735" y1="76408" x2="67735" y2="76408"/>
                            <a14:backgroundMark x1="85673" y1="78442" x2="85673" y2="78442"/>
                            <a14:backgroundMark x1="85127" y1="73206" x2="85127" y2="73206"/>
                            <a14:backgroundMark x1="85800" y1="75824" x2="85800" y2="75824"/>
                            <a14:backgroundMark x1="85000" y1="80834" x2="85000" y2="80834"/>
                            <a14:backgroundMark x1="84600" y1="71073" x2="84600" y2="71073"/>
                            <a14:backgroundMark x1="71636" y1="66807" x2="71636" y2="6680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635" t="10945" r="3906" b="8247"/>
              <a:stretch/>
            </p:blipFill>
            <p:spPr bwMode="auto">
              <a:xfrm flipH="1">
                <a:off x="2759678" y="4924609"/>
                <a:ext cx="2393122" cy="22920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30" name="Grupo 29"/>
              <p:cNvGrpSpPr/>
              <p:nvPr/>
            </p:nvGrpSpPr>
            <p:grpSpPr>
              <a:xfrm>
                <a:off x="3493568" y="4225151"/>
                <a:ext cx="3135588" cy="670653"/>
                <a:chOff x="3349552" y="4021901"/>
                <a:chExt cx="3135588" cy="670653"/>
              </a:xfrm>
            </p:grpSpPr>
            <p:sp>
              <p:nvSpPr>
                <p:cNvPr id="31" name="Texto explicativo retangular com cantos arredondados 30"/>
                <p:cNvSpPr/>
                <p:nvPr/>
              </p:nvSpPr>
              <p:spPr>
                <a:xfrm>
                  <a:off x="3372436" y="4021901"/>
                  <a:ext cx="3040312" cy="644009"/>
                </a:xfrm>
                <a:prstGeom prst="wedgeRoundRectCallout">
                  <a:avLst/>
                </a:prstGeom>
                <a:solidFill>
                  <a:schemeClr val="bg1"/>
                </a:solidFill>
                <a:ln>
                  <a:solidFill>
                    <a:schemeClr val="accent5">
                      <a:alpha val="74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2" name="CaixaDeTexto 31"/>
                <p:cNvSpPr txBox="1"/>
                <p:nvPr/>
              </p:nvSpPr>
              <p:spPr>
                <a:xfrm>
                  <a:off x="3349552" y="4021902"/>
                  <a:ext cx="3135588" cy="670652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2200" dirty="0" smtClean="0">
                      <a:latin typeface="Berlin Sans FB" panose="020E0602020502020306" pitchFamily="34" charset="0"/>
                    </a:rPr>
                    <a:t>Olá! Eu sou o Dr. Júnior. </a:t>
                  </a:r>
                </a:p>
                <a:p>
                  <a:pPr algn="ctr"/>
                  <a:r>
                    <a:rPr lang="pt-BR" sz="2200" dirty="0" smtClean="0">
                      <a:latin typeface="Berlin Sans FB" panose="020E0602020502020306" pitchFamily="34" charset="0"/>
                    </a:rPr>
                    <a:t>Vamos começar o seu teste?</a:t>
                  </a:r>
                  <a:endParaRPr lang="pt-BR" sz="2200" dirty="0">
                    <a:latin typeface="Berlin Sans FB" panose="020E0602020502020306" pitchFamily="34" charset="0"/>
                  </a:endParaRPr>
                </a:p>
              </p:txBody>
            </p:sp>
          </p:grpSp>
        </p:grpSp>
        <p:pic>
          <p:nvPicPr>
            <p:cNvPr id="28" name="Picture 4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100000">
                          <a14:foregroundMark x1="23588" y1="13692" x2="23588" y2="13692"/>
                          <a14:foregroundMark x1="44518" y1="15403" x2="44518" y2="15403"/>
                          <a14:foregroundMark x1="56811" y1="11980" x2="56811" y2="11980"/>
                          <a14:foregroundMark x1="68771" y1="16870" x2="68771" y2="16870"/>
                          <a14:foregroundMark x1="85382" y1="15403" x2="85382" y2="15403"/>
                          <a14:foregroundMark x1="86711" y1="31540" x2="86711" y2="31540"/>
                          <a14:foregroundMark x1="29236" y1="33985" x2="29236" y2="33985"/>
                          <a14:foregroundMark x1="41196" y1="47922" x2="41196" y2="47922"/>
                          <a14:foregroundMark x1="40199" y1="58435" x2="40199" y2="58435"/>
                          <a14:foregroundMark x1="12625" y1="47188" x2="12625" y2="47188"/>
                          <a14:foregroundMark x1="11296" y1="16870" x2="11296" y2="16870"/>
                          <a14:foregroundMark x1="31229" y1="91198" x2="31229" y2="91198"/>
                          <a14:foregroundMark x1="56811" y1="90220" x2="56811" y2="90220"/>
                          <a14:foregroundMark x1="76744" y1="92665" x2="76744" y2="92665"/>
                          <a14:foregroundMark x1="86711" y1="89487" x2="86711" y2="89487"/>
                          <a14:foregroundMark x1="86711" y1="64303" x2="86711" y2="64303"/>
                          <a14:foregroundMark x1="87708" y1="55990" x2="87708" y2="55990"/>
                          <a14:foregroundMark x1="87708" y1="44743" x2="87708" y2="44743"/>
                          <a14:foregroundMark x1="13621" y1="60880" x2="13621" y2="60880"/>
                          <a14:foregroundMark x1="11296" y1="77262" x2="11296" y2="77262"/>
                          <a14:foregroundMark x1="12625" y1="32518" x2="12625" y2="32518"/>
                          <a14:foregroundMark x1="87708" y1="24205" x2="87708" y2="24205"/>
                          <a14:foregroundMark x1="51163" y1="35697" x2="51163" y2="35697"/>
                          <a14:foregroundMark x1="45847" y1="26650" x2="45847" y2="26650"/>
                          <a14:foregroundMark x1="29236" y1="23472" x2="29236" y2="23472"/>
                          <a14:foregroundMark x1="37874" y1="22738" x2="37874" y2="22738"/>
                          <a14:foregroundMark x1="51163" y1="22738" x2="51163" y2="22738"/>
                          <a14:foregroundMark x1="57807" y1="45477" x2="57807" y2="45477"/>
                          <a14:foregroundMark x1="23588" y1="54523" x2="23588" y2="54523"/>
                          <a14:foregroundMark x1="20266" y1="38875" x2="20266" y2="38875"/>
                          <a14:foregroundMark x1="19269" y1="24205" x2="19269" y2="24205"/>
                          <a14:foregroundMark x1="42525" y1="38142" x2="42525" y2="38142"/>
                          <a14:foregroundMark x1="22591" y1="29095" x2="22591" y2="29095"/>
                          <a14:foregroundMark x1="35880" y1="17848" x2="35880" y2="17848"/>
                          <a14:foregroundMark x1="62458" y1="16137" x2="62458" y2="16137"/>
                          <a14:foregroundMark x1="77741" y1="16137" x2="77741" y2="16137"/>
                          <a14:foregroundMark x1="11296" y1="25917" x2="11296" y2="25917"/>
                          <a14:foregroundMark x1="51163" y1="17848" x2="51163" y2="17848"/>
                          <a14:foregroundMark x1="52492" y1="36430" x2="52492" y2="36430"/>
                          <a14:foregroundMark x1="11296" y1="38875" x2="11296" y2="38875"/>
                          <a14:foregroundMark x1="11296" y1="54523" x2="11296" y2="54523"/>
                          <a14:foregroundMark x1="14618" y1="68215" x2="14618" y2="68215"/>
                          <a14:foregroundMark x1="10299" y1="84597" x2="10299" y2="84597"/>
                          <a14:foregroundMark x1="16944" y1="91932" x2="16944" y2="91932"/>
                          <a14:foregroundMark x1="35880" y1="30073" x2="35880" y2="30073"/>
                          <a14:foregroundMark x1="87708" y1="37408" x2="87708" y2="37408"/>
                          <a14:foregroundMark x1="86711" y1="20293" x2="86711" y2="20293"/>
                          <a14:foregroundMark x1="82060" y1="12958" x2="82060" y2="12958"/>
                          <a14:foregroundMark x1="22591" y1="48655" x2="22591" y2="48655"/>
                          <a14:foregroundMark x1="22591" y1="58435" x2="22591" y2="58435"/>
                          <a14:foregroundMark x1="87708" y1="74817" x2="87708" y2="74817"/>
                          <a14:foregroundMark x1="87708" y1="81418" x2="87708" y2="81418"/>
                          <a14:foregroundMark x1="27941" y1="28997" x2="27941" y2="28997"/>
                          <a14:foregroundMark x1="18382" y1="28184" x2="18382" y2="28184"/>
                          <a14:foregroundMark x1="60662" y1="21680" x2="60662" y2="216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8156" y="5207015"/>
              <a:ext cx="1301269" cy="17663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3" name="Grupo 32"/>
          <p:cNvGrpSpPr/>
          <p:nvPr/>
        </p:nvGrpSpPr>
        <p:grpSpPr>
          <a:xfrm>
            <a:off x="157178" y="2862917"/>
            <a:ext cx="3334702" cy="638091"/>
            <a:chOff x="445210" y="2718901"/>
            <a:chExt cx="3334702" cy="638091"/>
          </a:xfrm>
        </p:grpSpPr>
        <p:sp>
          <p:nvSpPr>
            <p:cNvPr id="34" name="CaixaDeTexto 33"/>
            <p:cNvSpPr txBox="1"/>
            <p:nvPr/>
          </p:nvSpPr>
          <p:spPr>
            <a:xfrm>
              <a:off x="1115616" y="2780928"/>
              <a:ext cx="2664296" cy="461665"/>
            </a:xfrm>
            <a:prstGeom prst="rect">
              <a:avLst/>
            </a:prstGeom>
            <a:solidFill>
              <a:srgbClr val="0070C0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BOLETINS OFICIAIS</a:t>
              </a:r>
              <a:endPara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35" name="Picture 5" descr="C:\Users\user\Downloads\icon.png"/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210" y="2718901"/>
              <a:ext cx="638091" cy="638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upo 35"/>
          <p:cNvGrpSpPr/>
          <p:nvPr/>
        </p:nvGrpSpPr>
        <p:grpSpPr>
          <a:xfrm>
            <a:off x="827584" y="4511081"/>
            <a:ext cx="3093448" cy="1150167"/>
            <a:chOff x="396471" y="4581128"/>
            <a:chExt cx="3093448" cy="1150167"/>
          </a:xfrm>
        </p:grpSpPr>
        <p:sp>
          <p:nvSpPr>
            <p:cNvPr id="37" name="CaixaDeTexto 36"/>
            <p:cNvSpPr txBox="1"/>
            <p:nvPr/>
          </p:nvSpPr>
          <p:spPr>
            <a:xfrm>
              <a:off x="396471" y="5229200"/>
              <a:ext cx="2300113" cy="461665"/>
            </a:xfrm>
            <a:prstGeom prst="rect">
              <a:avLst/>
            </a:prstGeom>
            <a:solidFill>
              <a:srgbClr val="0070C0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JOGO COVID-19</a:t>
              </a:r>
              <a:endParaRPr lang="pt-B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38" name="Picture 6" descr="C:\Users\user\Downloads\dices.png"/>
            <p:cNvPicPr>
              <a:picLocks noChangeAspect="1" noChangeArrowheads="1"/>
            </p:cNvPicPr>
            <p:nvPr/>
          </p:nvPicPr>
          <p:blipFill>
            <a:blip r:embed="rId1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9752" y="4581128"/>
              <a:ext cx="1150167" cy="1150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Retângulo 20"/>
          <p:cNvSpPr/>
          <p:nvPr/>
        </p:nvSpPr>
        <p:spPr>
          <a:xfrm>
            <a:off x="6804248" y="4005064"/>
            <a:ext cx="1944216" cy="20869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491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169</Words>
  <Application>Microsoft Office PowerPoint</Application>
  <PresentationFormat>Apresentação na tela (4:3)</PresentationFormat>
  <Paragraphs>42</Paragraphs>
  <Slides>11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2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user</dc:creator>
  <cp:lastModifiedBy>user</cp:lastModifiedBy>
  <cp:revision>9</cp:revision>
  <dcterms:created xsi:type="dcterms:W3CDTF">2020-04-08T23:13:04Z</dcterms:created>
  <dcterms:modified xsi:type="dcterms:W3CDTF">2020-04-12T20:45:15Z</dcterms:modified>
</cp:coreProperties>
</file>